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09A57A2-A3CE-4422-9EAE-857D41699776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7BF84B-8104-4731-9CE9-B87492ADC455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995E1B-ED38-49B1-BFC6-C8298EA74B70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03492B9-7603-4700-8906-02169DC45F72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A9536C-1A93-4C1F-A7C9-2F1A92A457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833205-8D73-4CD0-971D-0F0F7F613F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4CD510-9319-44B4-9F1C-FDBCDB0189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41B906-6CE4-4264-813F-8F83922B17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2AC7BD-E4EB-48F4-997B-CE54E4FA33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EBA405-E38D-401C-8E65-AA256D2A17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6E4C4B-2E9D-4648-B30F-BEF03791BD3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73DC295-0B4E-49B0-A37B-FFFC419BC8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218DA0-6EC3-4DCF-8DEA-5E65F00323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954BEA-21D0-46A0-93CE-E3298F9604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C68AFB-E759-48E3-A462-9F83A062CE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BD7D90-A428-4FE4-BAA8-F2B7D8C2E4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7856F0-1B39-4912-A96B-FF9AF2EFA6C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60400" cy="731520"/>
          </a:xfrm>
          <a:prstGeom prst="rect">
            <a:avLst/>
          </a:prstGeom>
          <a:ln w="0">
            <a:noFill/>
          </a:ln>
        </p:spPr>
      </p:pic>
      <p:sp>
        <p:nvSpPr>
          <p:cNvPr id="48" name="pole tekstowe 1"/>
          <p:cNvSpPr/>
          <p:nvPr/>
        </p:nvSpPr>
        <p:spPr>
          <a:xfrm>
            <a:off x="1260000" y="180000"/>
            <a:ext cx="9537840" cy="832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Wolontariat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  <a:buNone/>
            </a:pPr>
            <a:r>
              <a:rPr b="0" lang="pl-PL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Zapraszamy wszystkich chętnych do wzięcia udziału w wolontariacie w Samodzielnym Publicznym Zespole Opieki Zdrowotnej</a:t>
            </a:r>
            <a:endParaRPr b="0" lang="pl-PL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  <a:buNone/>
            </a:pPr>
            <a:r>
              <a:rPr b="0" lang="pl-PL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Wolontariat to świetna szansa, by pomóc innym i zdobyć nowe doświadczenia. Angażując się w działania dla społeczności, możesz poznać nowe osoby, nawiązać przyjaźnie i poczuć radość z robienia dobrych rzeczy. To także dobry sposób na rozwój – wolontariat uczy empatii, odpowiedzialności i lepszego zarządzania czasem. Każda pomoc, nawet ta mała, ma duże znaczenie. Dołącz do nas!</a:t>
            </a:r>
            <a:endParaRPr b="0" lang="pl-PL" sz="2100" spc="-1" strike="noStrike">
              <a:latin typeface="Arial"/>
            </a:endParaRPr>
          </a:p>
          <a:p>
            <a:pPr>
              <a:lnSpc>
                <a:spcPct val="60000"/>
              </a:lnSpc>
              <a:spcBef>
                <a:spcPts val="1414"/>
              </a:spcBef>
              <a:buNone/>
            </a:pPr>
            <a:endParaRPr b="0" lang="pl-PL" sz="2000" spc="-1" strike="noStrike">
              <a:latin typeface="Arial"/>
            </a:endParaRPr>
          </a:p>
          <a:p>
            <a:pPr algn="r">
              <a:lnSpc>
                <a:spcPct val="60000"/>
              </a:lnSpc>
              <a:spcBef>
                <a:spcPts val="1414"/>
              </a:spcBef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Dyrekcja SP ZOZ w Kościanie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60400" cy="731520"/>
          </a:xfrm>
          <a:prstGeom prst="rect">
            <a:avLst/>
          </a:prstGeom>
          <a:ln w="0">
            <a:noFill/>
          </a:ln>
        </p:spPr>
      </p:pic>
      <p:sp>
        <p:nvSpPr>
          <p:cNvPr id="50" name="pole tekstowe 1"/>
          <p:cNvSpPr/>
          <p:nvPr/>
        </p:nvSpPr>
        <p:spPr>
          <a:xfrm>
            <a:off x="2108520" y="6534720"/>
            <a:ext cx="6771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51" name="Dowolny kształt: kształt 1"/>
          <p:cNvSpPr/>
          <p:nvPr/>
        </p:nvSpPr>
        <p:spPr>
          <a:xfrm>
            <a:off x="4408560" y="190080"/>
            <a:ext cx="2157480" cy="71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WOLONTARIAT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2" name="Łącznik prosty ze strzałką 14"/>
          <p:cNvSpPr/>
          <p:nvPr/>
        </p:nvSpPr>
        <p:spPr>
          <a:xfrm flipH="1">
            <a:off x="3627000" y="450360"/>
            <a:ext cx="523800" cy="28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Dowolny kształt: kształt 3"/>
          <p:cNvSpPr/>
          <p:nvPr/>
        </p:nvSpPr>
        <p:spPr>
          <a:xfrm>
            <a:off x="2347560" y="804960"/>
            <a:ext cx="1069920" cy="27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Gdzie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4" name="Dowolny kształt: kształt 2"/>
          <p:cNvSpPr/>
          <p:nvPr/>
        </p:nvSpPr>
        <p:spPr>
          <a:xfrm>
            <a:off x="2160000" y="1080000"/>
            <a:ext cx="1437480" cy="71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SP ZOZ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ul. Szpitalna 7,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64-000 Kościan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5" name="Łącznik prosty ze strzałką 15"/>
          <p:cNvSpPr/>
          <p:nvPr/>
        </p:nvSpPr>
        <p:spPr>
          <a:xfrm>
            <a:off x="2888640" y="1993680"/>
            <a:ext cx="4680" cy="34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Dowolny kształt: kształt 5"/>
          <p:cNvSpPr/>
          <p:nvPr/>
        </p:nvSpPr>
        <p:spPr>
          <a:xfrm>
            <a:off x="2359800" y="2533680"/>
            <a:ext cx="1069920" cy="27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Kiedy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7" name="Dowolny kształt: kształt 4"/>
          <p:cNvSpPr/>
          <p:nvPr/>
        </p:nvSpPr>
        <p:spPr>
          <a:xfrm>
            <a:off x="1912320" y="2817360"/>
            <a:ext cx="1964520" cy="89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Wolontariusz może samodzielnie wybierać czas swojego zaangażowania, co zapewnia elastyczność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8" name="Łącznik prosty ze strzałką 16"/>
          <p:cNvSpPr/>
          <p:nvPr/>
        </p:nvSpPr>
        <p:spPr>
          <a:xfrm>
            <a:off x="2881800" y="3897360"/>
            <a:ext cx="4320" cy="35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Dowolny kształt: kształt 7"/>
          <p:cNvSpPr/>
          <p:nvPr/>
        </p:nvSpPr>
        <p:spPr>
          <a:xfrm>
            <a:off x="2343600" y="4422960"/>
            <a:ext cx="1069920" cy="27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Kontakt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0" name="Dowolny kształt: kształt 6"/>
          <p:cNvSpPr/>
          <p:nvPr/>
        </p:nvSpPr>
        <p:spPr>
          <a:xfrm>
            <a:off x="2019240" y="4695840"/>
            <a:ext cx="1832040" cy="99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Dział Kadr i Płac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kadry@szpital.koscian.pl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65 525 03 16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65 525 03 25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65 525 03 02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1" name="Łącznik prosty ze strzałką 17"/>
          <p:cNvSpPr/>
          <p:nvPr/>
        </p:nvSpPr>
        <p:spPr>
          <a:xfrm>
            <a:off x="5491800" y="1085400"/>
            <a:ext cx="468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Dowolny kształt: kształt 9"/>
          <p:cNvSpPr/>
          <p:nvPr/>
        </p:nvSpPr>
        <p:spPr>
          <a:xfrm>
            <a:off x="4912920" y="1737360"/>
            <a:ext cx="1249920" cy="27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Rekrutacja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3" name="Dowolny kształt: kształt 8"/>
          <p:cNvSpPr/>
          <p:nvPr/>
        </p:nvSpPr>
        <p:spPr>
          <a:xfrm>
            <a:off x="4728960" y="2010240"/>
            <a:ext cx="1617480" cy="89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Wolontariuszy zapraszamy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 czwartki i piątki w godzinach 7.00-14.35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4" name="Łącznik prosty ze strzałką 18"/>
          <p:cNvSpPr/>
          <p:nvPr/>
        </p:nvSpPr>
        <p:spPr>
          <a:xfrm>
            <a:off x="5495400" y="3111480"/>
            <a:ext cx="360" cy="30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Dowolny kształt: kształt 11"/>
          <p:cNvSpPr/>
          <p:nvPr/>
        </p:nvSpPr>
        <p:spPr>
          <a:xfrm>
            <a:off x="4862520" y="3569760"/>
            <a:ext cx="1437480" cy="36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Warunek przyjęcia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6" name="Dowolny kształt: kształt 10"/>
          <p:cNvSpPr/>
          <p:nvPr/>
        </p:nvSpPr>
        <p:spPr>
          <a:xfrm>
            <a:off x="4680000" y="3934440"/>
            <a:ext cx="1832040" cy="91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Wolontariuszem może zostać osoba, która ukończyła 18 rok życia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7" name="Łącznik prosty ze strzałką 19"/>
          <p:cNvSpPr/>
          <p:nvPr/>
        </p:nvSpPr>
        <p:spPr>
          <a:xfrm>
            <a:off x="6790320" y="592560"/>
            <a:ext cx="531000" cy="41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Dowolny kształt: kształt 13"/>
          <p:cNvSpPr/>
          <p:nvPr/>
        </p:nvSpPr>
        <p:spPr>
          <a:xfrm>
            <a:off x="7584480" y="1078200"/>
            <a:ext cx="1973160" cy="53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Dokumenty wymagane od kandydata: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9" name="Dowolny kształt: kształt 12"/>
          <p:cNvSpPr/>
          <p:nvPr/>
        </p:nvSpPr>
        <p:spPr>
          <a:xfrm>
            <a:off x="7417080" y="1620000"/>
            <a:ext cx="2308320" cy="353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1.Podanie o wolontariat (załącznik)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2. Świadectwa ukończenia szkół lub zaświadczenie o byciu uczniem/studentem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3. Ukończone kursy, szkolenia/ certyfikaty, zaświadczenia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4. Orzeczenie lekarskie o zdolności do pracy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5. Zaświadczenie lekarskie do celów sanitarno-epidemiologicznych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6. Ubezpieczenie OC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7. Zaświadczenie o niekaralności z Krajowego Rejestru Karnego w przypadku osób które będą zajmowały się leczeniem lub opieką nad małoletnimi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60400" cy="731520"/>
          </a:xfrm>
          <a:prstGeom prst="rect">
            <a:avLst/>
          </a:prstGeom>
          <a:ln w="0">
            <a:noFill/>
          </a:ln>
        </p:spPr>
      </p:pic>
      <p:sp>
        <p:nvSpPr>
          <p:cNvPr id="71" name="pole tekstowe 1"/>
          <p:cNvSpPr/>
          <p:nvPr/>
        </p:nvSpPr>
        <p:spPr>
          <a:xfrm>
            <a:off x="1260000" y="180000"/>
            <a:ext cx="9357840" cy="9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Wolontariat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- </a:t>
            </a:r>
            <a:r>
              <a:rPr b="0" lang="pl-PL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I</a:t>
            </a: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nformacja o procedurze dokonywania zgłoszeń wewnętrznych i podejmowania działań następczych znajduje się na stronie szpitala w zakładce warto wiedzieć, Sygnaliści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- Każdy wolontariusz jest zobowiązany zapoznań się z regulaminem, standardami, procedurami wskazanymi przy zatrudnianiu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- Każdy wolontariusz przechodzi odpowiednie przeszkolenie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Application>LibreOffice/7.3.4.2$Windows_X86_64 LibreOffice_project/728fec16bd5f605073805c3c9e7c4212a0120dc5</Application>
  <AppVersion>15.0000</AppVersion>
  <Words>238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2024-06-12T09:33:34Z</dcterms:created>
  <dc:creator>Admin</dc:creator>
  <dc:description/>
  <dc:language>pl-PL</dc:language>
  <cp:lastModifiedBy/>
  <dcterms:modified xsi:type="dcterms:W3CDTF">2025-10-29T08:40:09Z</dcterms:modified>
  <cp:revision>85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Panoramiczny</vt:lpwstr>
  </property>
  <property fmtid="{D5CDD505-2E9C-101B-9397-08002B2CF9AE}" pid="4" name="Slides">
    <vt:i4>4</vt:i4>
  </property>
</Properties>
</file>